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3779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3417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5640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2928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1685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9309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5001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8980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2319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982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2108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11CF9-EBC4-49D6-A5B7-EEF62ECB21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8872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274638" y="104775"/>
            <a:ext cx="8445500" cy="6604000"/>
            <a:chOff x="173" y="66"/>
            <a:chExt cx="5320" cy="4160"/>
          </a:xfrm>
        </p:grpSpPr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6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7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811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50" b="1" dirty="0">
                  <a:latin typeface="Times New Roman" pitchFamily="18" charset="0"/>
                </a:rPr>
                <a:t>http://www.reliatech.de / </a:t>
              </a:r>
              <a:r>
                <a:rPr lang="de-DE" sz="1050" b="1" dirty="0" smtClean="0">
                  <a:latin typeface="Times New Roman" pitchFamily="18" charset="0"/>
                </a:rPr>
                <a:t>orders@reliatech.de</a:t>
              </a:r>
              <a:endParaRPr lang="de-DE" sz="1050" b="1" dirty="0">
                <a:latin typeface="Times New Roman" pitchFamily="18" charset="0"/>
              </a:endParaRPr>
            </a:p>
          </p:txBody>
        </p:sp>
      </p:grp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2923641" y="908274"/>
            <a:ext cx="329673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VEGF164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#M30-001 / M30-002)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2450489" y="5301208"/>
            <a:ext cx="4140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VEGF</a:t>
            </a:r>
            <a:r>
              <a:rPr lang="de-DE" sz="1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164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insect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15% 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9600" y="1759966"/>
            <a:ext cx="2430511" cy="340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7416314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10</cp:revision>
  <dcterms:created xsi:type="dcterms:W3CDTF">2013-04-17T12:02:49Z</dcterms:created>
  <dcterms:modified xsi:type="dcterms:W3CDTF">2015-03-23T13:19:01Z</dcterms:modified>
</cp:coreProperties>
</file>